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4" r:id="rId9"/>
    <p:sldId id="275" r:id="rId10"/>
    <p:sldId id="274" r:id="rId11"/>
    <p:sldId id="262" r:id="rId12"/>
    <p:sldId id="263" r:id="rId13"/>
    <p:sldId id="265" r:id="rId14"/>
    <p:sldId id="266" r:id="rId15"/>
    <p:sldId id="269" r:id="rId16"/>
    <p:sldId id="267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C66A-6EC1-46A7-8B1A-BDAC40BBA71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3A2A-C736-47B3-AE20-96184C68E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30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C66A-6EC1-46A7-8B1A-BDAC40BBA71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3A2A-C736-47B3-AE20-96184C68E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0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C66A-6EC1-46A7-8B1A-BDAC40BBA71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3A2A-C736-47B3-AE20-96184C68E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3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C66A-6EC1-46A7-8B1A-BDAC40BBA71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3A2A-C736-47B3-AE20-96184C68E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35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C66A-6EC1-46A7-8B1A-BDAC40BBA71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3A2A-C736-47B3-AE20-96184C68E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01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C66A-6EC1-46A7-8B1A-BDAC40BBA71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3A2A-C736-47B3-AE20-96184C68E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7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C66A-6EC1-46A7-8B1A-BDAC40BBA71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3A2A-C736-47B3-AE20-96184C68E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7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C66A-6EC1-46A7-8B1A-BDAC40BBA71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3A2A-C736-47B3-AE20-96184C68E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C66A-6EC1-46A7-8B1A-BDAC40BBA71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3A2A-C736-47B3-AE20-96184C68E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59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C66A-6EC1-46A7-8B1A-BDAC40BBA71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3A2A-C736-47B3-AE20-96184C68E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C66A-6EC1-46A7-8B1A-BDAC40BBA71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3A2A-C736-47B3-AE20-96184C68E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1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C66A-6EC1-46A7-8B1A-BDAC40BBA71E}" type="datetimeFigureOut">
              <a:rPr lang="en-GB" smtClean="0"/>
              <a:t>27/06/2014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3A2A-C736-47B3-AE20-96184C68E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8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298" y="104503"/>
            <a:ext cx="3749040" cy="186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GB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7" y="2114550"/>
            <a:ext cx="8229600" cy="448219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4013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1" y="213856"/>
            <a:ext cx="5546816" cy="289510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0" y="3200402"/>
            <a:ext cx="5559879" cy="28826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21" y="192356"/>
            <a:ext cx="5533753" cy="290354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32" y="3185168"/>
            <a:ext cx="5526541" cy="290212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79223" y="6204857"/>
            <a:ext cx="444137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 শাকসবজি </a:t>
            </a:r>
            <a:endParaRPr lang="en-GB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4" y="261257"/>
            <a:ext cx="5394960" cy="281150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3226525"/>
            <a:ext cx="5394959" cy="280851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8" y="248194"/>
            <a:ext cx="5295221" cy="282157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66606" y="6139543"/>
            <a:ext cx="4637314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 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0" y="3239587"/>
            <a:ext cx="5285559" cy="280851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5674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3252651"/>
            <a:ext cx="8686799" cy="299139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30628"/>
            <a:ext cx="5701177" cy="305670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4" y="130630"/>
            <a:ext cx="5684930" cy="305670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088674" y="6296297"/>
            <a:ext cx="3971109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 জাতীয় খাদ্য</a:t>
            </a:r>
            <a:endParaRPr lang="en-GB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07089"/>
            <a:ext cx="5408022" cy="29365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1" y="3187338"/>
            <a:ext cx="8856617" cy="271707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18" y="52253"/>
            <a:ext cx="5368427" cy="293914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78332" y="6120229"/>
            <a:ext cx="629629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মশলা জাতীয় খাবার 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177" y="2168434"/>
            <a:ext cx="8503920" cy="22159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</a:t>
            </a:r>
            <a:endParaRPr lang="en-GB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30" y="91441"/>
            <a:ext cx="3709852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</a:t>
            </a:r>
            <a:endParaRPr lang="en-GB" sz="7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030" y="1844168"/>
            <a:ext cx="10789919" cy="452431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অক্সিজেন- ক্স = ক+স      </a:t>
            </a:r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বাক্স   </a:t>
            </a:r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নিঃশ্বাস- শ্ব = শ+ব-ফলা  </a:t>
            </a:r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</a:t>
            </a:r>
          </a:p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বিষাক্ত- ক্ত = ক+ত      </a:t>
            </a:r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রিক্ত  </a:t>
            </a:r>
          </a:p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1233" y="2103121"/>
            <a:ext cx="8843555" cy="2215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 </a:t>
            </a:r>
            <a:endParaRPr lang="en-GB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5930" y="121023"/>
            <a:ext cx="5392270" cy="156966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GB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470" y="2778163"/>
            <a:ext cx="1187304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 দলঃ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গাছ থেকে যে ফল ও শাকসবজি পাই তার একটি তালিকা কর  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472" y="3630706"/>
            <a:ext cx="1187304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 দলঃ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 না থাকলে আমাদের কী অবস্থা হত ? 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471" y="4450976"/>
            <a:ext cx="11896165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যমুনা দলঃ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 চিহ্ন ব্যবহার করে লিখ - 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এসব খাদ্যের মধ্যে রয়েছে নানা রকম ফল শাকসবজি খাদ্যশস্য চিনি 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বাদাম ও তেল 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0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28" y="1685109"/>
            <a:ext cx="11975951" cy="2800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১১১ ও ১১২ পৃষ্ঠা বের করে নিচু স্বরে পড়  </a:t>
            </a:r>
            <a:endParaRPr lang="en-GB" sz="8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799" y="102199"/>
            <a:ext cx="3872753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7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33" y="1466169"/>
            <a:ext cx="6535299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শক্তির প্রধান উৎস ?  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7381" y="2278961"/>
            <a:ext cx="6544814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মশলা জাতীয় খাদ্যের </a:t>
            </a:r>
            <a:r>
              <a:rPr lang="bn-BD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BD"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 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7132" y="3069110"/>
            <a:ext cx="2651760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বাছাই কর </a:t>
            </a:r>
            <a:endParaRPr lang="en-GB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562" y="4003644"/>
            <a:ext cx="9826906" cy="26161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নাম           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          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 জাতীয়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আখ 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নারকেল 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চাল 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বাদাম    </a:t>
            </a:r>
            <a:endParaRPr lang="en-GB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35039 -0.0016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58372 -0.0731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0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35404 -0.0833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72 0.06482 L 0.58841 -0.1467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726" y="339634"/>
            <a:ext cx="4885509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GB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016" y="2416630"/>
            <a:ext cx="11016341" cy="341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কার্ত্তিক চন্দ্র রায় </a:t>
            </a:r>
          </a:p>
          <a:p>
            <a:pPr algn="ctr"/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সাড়াপোল রূপদিয়া </a:t>
            </a:r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</a:t>
            </a:r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</a:p>
          <a:p>
            <a:pPr algn="ctr"/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যশোর । </a:t>
            </a:r>
          </a:p>
        </p:txBody>
      </p:sp>
    </p:spTree>
    <p:extLst>
      <p:ext uri="{BB962C8B-B14F-4D97-AF65-F5344CB8AC3E}">
        <p14:creationId xmlns:p14="http://schemas.microsoft.com/office/powerpoint/2010/main" val="21718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1048" y="201787"/>
            <a:ext cx="4322774" cy="156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9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2" y="2142309"/>
            <a:ext cx="10476412" cy="451974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455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2914" y="104503"/>
            <a:ext cx="4728754" cy="144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GB" sz="8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55" y="2168433"/>
            <a:ext cx="11913325" cy="37856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মানুষের বন্ধু গাছপালা  </a:t>
            </a:r>
          </a:p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অদ্যকার পাঠঃ ভেবে দেখ -----গোলমরিচ ইত্যাদি ।</a:t>
            </a:r>
            <a:endParaRPr lang="en-GB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778" y="195943"/>
            <a:ext cx="5708468" cy="144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088" y="2876134"/>
            <a:ext cx="11954435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.3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 ব্যবহার করে নতুন শব্দ গঠন করে বাক্যে প্রয়োগ করতে পারবে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157" y="4013776"/>
            <a:ext cx="11947611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১.৬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বিরাম চিহ্ন ব্যবহার করে বাক্য লিখতে পারবে 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304" y="5237155"/>
            <a:ext cx="11959370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3.3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পাঠ্য বইয়ের বিষয়বস্তু পড়ে মূলভাব বুঝতে পারবে  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8932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90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26" y="208006"/>
            <a:ext cx="5620237" cy="652733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399792" y="324854"/>
            <a:ext cx="5411460" cy="6342016"/>
            <a:chOff x="1528355" y="1100380"/>
            <a:chExt cx="3905793" cy="4947722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193" y="2113190"/>
              <a:ext cx="1935471" cy="3028991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7" name="Sun 6"/>
            <p:cNvSpPr/>
            <p:nvPr/>
          </p:nvSpPr>
          <p:spPr>
            <a:xfrm>
              <a:off x="4899593" y="1100380"/>
              <a:ext cx="534555" cy="524278"/>
            </a:xfrm>
            <a:prstGeom prst="su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28355" y="3644537"/>
              <a:ext cx="1031965" cy="2403565"/>
              <a:chOff x="1528355" y="3644537"/>
              <a:chExt cx="1031965" cy="2403565"/>
            </a:xfrm>
            <a:grpFill/>
          </p:grpSpPr>
          <p:sp>
            <p:nvSpPr>
              <p:cNvPr id="2" name="Smiley Face 1"/>
              <p:cNvSpPr/>
              <p:nvPr/>
            </p:nvSpPr>
            <p:spPr>
              <a:xfrm>
                <a:off x="1750421" y="3644537"/>
                <a:ext cx="587829" cy="640081"/>
              </a:xfrm>
              <a:prstGeom prst="smileyFac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lowchart: Process 7"/>
              <p:cNvSpPr/>
              <p:nvPr/>
            </p:nvSpPr>
            <p:spPr>
              <a:xfrm flipH="1" flipV="1">
                <a:off x="1698170" y="4284615"/>
                <a:ext cx="705394" cy="836024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03566" y="4323806"/>
                <a:ext cx="156754" cy="914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15738" y="5133702"/>
                <a:ext cx="156754" cy="914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28355" y="4323806"/>
                <a:ext cx="156754" cy="914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116183" y="5133702"/>
                <a:ext cx="156754" cy="914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97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63" y="104504"/>
            <a:ext cx="5749563" cy="568628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8" y="116304"/>
            <a:ext cx="5719356" cy="567707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74720" y="6048103"/>
            <a:ext cx="5303519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 ফল </a:t>
            </a:r>
            <a:endParaRPr lang="en-GB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39" y="3252653"/>
            <a:ext cx="4205695" cy="286076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91" y="130629"/>
            <a:ext cx="4224065" cy="291364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6" y="3213464"/>
            <a:ext cx="4271555" cy="2926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03" y="117565"/>
            <a:ext cx="4202469" cy="292463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48149" y="6257109"/>
            <a:ext cx="4820194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 ফল 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27" y="375871"/>
            <a:ext cx="7083706" cy="53664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78461" y="5949387"/>
            <a:ext cx="4352081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8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200</Words>
  <Application>Microsoft Office PowerPoint</Application>
  <PresentationFormat>Widescreen</PresentationFormat>
  <Paragraphs>45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Acer1</dc:creator>
  <cp:lastModifiedBy>Acer1</cp:lastModifiedBy>
  <cp:revision>94</cp:revision>
  <dcterms:created xsi:type="dcterms:W3CDTF">2014-06-24T04:53:50Z</dcterms:created>
  <dcterms:modified xsi:type="dcterms:W3CDTF">2014-06-27T13:57:23Z</dcterms:modified>
</cp:coreProperties>
</file>